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2" r:id="rId2"/>
    <p:sldId id="297" r:id="rId3"/>
    <p:sldId id="276" r:id="rId4"/>
    <p:sldId id="275" r:id="rId5"/>
    <p:sldId id="294" r:id="rId6"/>
    <p:sldId id="300" r:id="rId7"/>
    <p:sldId id="301" r:id="rId8"/>
    <p:sldId id="302" r:id="rId9"/>
    <p:sldId id="303" r:id="rId10"/>
    <p:sldId id="304" r:id="rId11"/>
    <p:sldId id="305" r:id="rId12"/>
    <p:sldId id="256" r:id="rId13"/>
    <p:sldId id="290" r:id="rId14"/>
    <p:sldId id="257" r:id="rId15"/>
    <p:sldId id="258" r:id="rId16"/>
    <p:sldId id="260" r:id="rId17"/>
    <p:sldId id="285" r:id="rId18"/>
    <p:sldId id="268" r:id="rId19"/>
    <p:sldId id="283" r:id="rId20"/>
    <p:sldId id="306" r:id="rId21"/>
    <p:sldId id="307" r:id="rId22"/>
    <p:sldId id="269" r:id="rId23"/>
    <p:sldId id="308" r:id="rId24"/>
    <p:sldId id="271" r:id="rId25"/>
    <p:sldId id="295" r:id="rId26"/>
    <p:sldId id="309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2787"/>
            <a:ext cx="894828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937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8238" algn="l"/>
                <a:tab pos="3852863" algn="l"/>
                <a:tab pos="3954463" algn="l"/>
              </a:tabLst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Гордиться славою своих предков не только можно, </a:t>
            </a:r>
          </a:p>
          <a:p>
            <a:pPr marL="8937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8238" algn="l"/>
                <a:tab pos="3852863" algn="l"/>
                <a:tab pos="3954463" algn="l"/>
              </a:tabLst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 должно; </a:t>
            </a:r>
          </a:p>
          <a:p>
            <a:pPr marL="8937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8238" algn="l"/>
                <a:tab pos="3852863" algn="l"/>
                <a:tab pos="3954463" algn="l"/>
              </a:tabLst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уважать оных</a:t>
            </a:r>
          </a:p>
          <a:p>
            <a:pPr marL="8937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8238" algn="l"/>
                <a:tab pos="3852863" algn="l"/>
                <a:tab pos="3954463" algn="l"/>
              </a:tabLst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постыдное малодушие. 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8238" algn="l"/>
                <a:tab pos="3852863" algn="l"/>
                <a:tab pos="3954463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( А.С.Пушкин)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Людок\AppData\Local\Microsoft\Windows\Temporary Internet Files\Content.Word\CIMG206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748464" cy="6381328"/>
          </a:xfrm>
          <a:prstGeom prst="teardrop">
            <a:avLst>
              <a:gd name="adj" fmla="val 104843"/>
            </a:avLst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802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Прихожане храма Вознесения Господня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C:\Users\Людок\AppData\Local\Microsoft\Windows\Temporary Internet Files\Content.Word\CIMG203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805264"/>
          </a:xfrm>
          <a:prstGeom prst="flowChartAlternateProcess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2805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29614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Отец Иоанн  в  гостях  у  родного брата  Николая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16824" cy="5360869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О. Иоанн со своим братом  Николаем и с его сыном Дмитрием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8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32848" cy="5301208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RelaxedModerately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 Иоанн совершает заупокойную литию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C:\Users\Людок\AppData\Local\Microsoft\Windows\Temporary Internet Files\Content.Word\CIMG200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76864" cy="5184576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Людок\AppData\Local\Microsoft\Windows\Temporary Internet Files\Content.Word\CIMG205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669360"/>
          </a:xfrm>
          <a:prstGeom prst="wedgeEllipseCallout">
            <a:avLst>
              <a:gd name="adj1" fmla="val -54626"/>
              <a:gd name="adj2" fmla="val 62139"/>
            </a:avLst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О. Иоанн совершает вечернее богослужение </a:t>
            </a:r>
            <a:endParaRPr lang="ru-RU" b="1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4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200800" cy="5112568"/>
          </a:xfrm>
          <a:prstGeom prst="teardrop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Людок\AppData\Local\Microsoft\Windows\Temporary Internet Files\Content.Word\CIMG206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560840" cy="6111503"/>
          </a:xfrm>
          <a:prstGeom prst="flowChartAlternateProcess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Людок\AppData\Local\Microsoft\Windows\Temporary Internet Files\Content.Word\Рисуно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43609" y="-747465"/>
            <a:ext cx="6480720" cy="8352927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493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 Иоанн с будущими священниками отцом Алексеем и отцом Георгием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7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92888" cy="4941168"/>
          </a:xfrm>
          <a:prstGeom prst="flowChartAlternateProcess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Гудков  Иван  Прокопьевич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8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32440" cy="5391423"/>
          </a:xfrm>
          <a:prstGeom prst="flowChartAlternateProcess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2869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О. Иоанн совершает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венчание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Людок\AppData\Local\Microsoft\Windows\Temporary Internet Files\Content.Word\CIMG21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6480720"/>
          </a:xfrm>
          <a:prstGeom prst="flowChartAlternateProcess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22682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  <a:scene3d>
              <a:camera prst="perspectiveRelaxedModerately"/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О. Иоанн на божественной литургии  совершает вход Евангелием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C:\Users\Людок\AppData\Local\Microsoft\Windows\Temporary Internet Files\Content.Word\CIMG20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064896" cy="5472608"/>
          </a:xfrm>
          <a:prstGeom prst="flowChartAlternateProcess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7031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55679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 Иоанн совершает крещение д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48717"/>
            <a:ext cx="7603520" cy="5309283"/>
          </a:xfrm>
          <a:prstGeom prst="flowChartAlternateProcess">
            <a:avLst/>
          </a:prstGeom>
          <a:noFill/>
          <a:ln w="762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Церковь в с.Малиновка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1628800"/>
            <a:ext cx="7419184" cy="49371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9280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Епископ  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Ворсанофий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9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586939" cy="5463431"/>
          </a:xfrm>
          <a:prstGeom prst="ellipse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4940"/>
            <a:ext cx="4104456" cy="4329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4 августа 2013 года, после Божественной Литургии в новопосвященном храме села Малиновка, Митрополит Саранский и Мордовский </a:t>
            </a:r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Варсонофий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посетил Вознесенский храм города Аркадака. Владыка совершил заупокойную литию по иеромонаху Иоанну (Гудкову) и иеромонаху Феофану (Гудкову). Их могилы находятся за алтарем храма.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5076056" cy="395394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45" y="1988840"/>
            <a:ext cx="4535655" cy="301827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789040"/>
            <a:ext cx="4891759" cy="3255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80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Людок\AppData\Local\Microsoft\Windows\Temporary Internet Files\Content.Word\CIMG203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52728" cy="6111503"/>
          </a:xfrm>
          <a:prstGeom prst="flowChartAlternateProcess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5024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Людок\AppData\Local\Microsoft\Windows\Temporary Internet Files\Content.Word\CIMG21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128792" cy="6264696"/>
          </a:xfrm>
          <a:prstGeom prst="flowChartInputOutpu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7663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 на площади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Людок\AppData\Local\Microsoft\Windows\Temporary Internet Files\Content.Word\CIMG209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20472" cy="5832648"/>
          </a:xfrm>
          <a:prstGeom prst="snip2Diag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Иван Прокопьевич в                                                                       пионерском лагере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48872" cy="5031383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1" y="2060848"/>
            <a:ext cx="5613238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-171400"/>
            <a:ext cx="5124400" cy="34269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4503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 Модест совершает божественную литургию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64895" cy="5445224"/>
          </a:xfrm>
          <a:prstGeom prst="snip2DiagRect">
            <a:avLst>
              <a:gd name="adj1" fmla="val 0"/>
              <a:gd name="adj2" fmla="val 16667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022929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0"/>
            <a:ext cx="4293529" cy="3216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24944"/>
            <a:ext cx="4773829" cy="3575764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094509"/>
            <a:ext cx="5201892" cy="3763491"/>
          </a:xfrm>
          <a:prstGeom prst="roundRect">
            <a:avLst>
              <a:gd name="adj" fmla="val 16667"/>
            </a:avLst>
          </a:prstGeom>
          <a:ln w="76200">
            <a:solidFill>
              <a:schemeClr val="accent1"/>
            </a:soli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094703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Людок\AppData\Local\Microsoft\Windows\Temporary Internet Files\Content.Word\CIMG207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264696"/>
          </a:xfrm>
          <a:prstGeom prst="snip2Diag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703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scene3d>
              <a:camera prst="perspectiveRelaxed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О. Иоанн со своими братьями </a:t>
            </a:r>
            <a:endParaRPr lang="ru-RU" b="1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Людок\AppData\Local\Microsoft\Windows\Temporary Internet Files\Content.Word\CIMG20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5589240"/>
          </a:xfrm>
          <a:prstGeom prst="snip2Diag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59783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167</Words>
  <Application>Microsoft Office PowerPoint</Application>
  <PresentationFormat>Экран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Презентация PowerPoint</vt:lpstr>
      <vt:lpstr>Гудков  Иван  Прокопьевич</vt:lpstr>
      <vt:lpstr>      Парад на площади  </vt:lpstr>
      <vt:lpstr>Иван Прокопьевич в                                                                       пионерском лагере  </vt:lpstr>
      <vt:lpstr>Презентация PowerPoint</vt:lpstr>
      <vt:lpstr>О. Модест совершает божественную литургию </vt:lpstr>
      <vt:lpstr>Презентация PowerPoint</vt:lpstr>
      <vt:lpstr>Презентация PowerPoint</vt:lpstr>
      <vt:lpstr>О. Иоанн со своими братьями </vt:lpstr>
      <vt:lpstr>Презентация PowerPoint</vt:lpstr>
      <vt:lpstr>Прихожане храма Вознесения Господня  </vt:lpstr>
      <vt:lpstr>Отец Иоанн  в  гостях  у  родного брата  Николая</vt:lpstr>
      <vt:lpstr>О. Иоанн со своим братом  Николаем и с его сыном Дмитрием  </vt:lpstr>
      <vt:lpstr>О. Иоанн совершает заупокойную литию </vt:lpstr>
      <vt:lpstr>Презентация PowerPoint</vt:lpstr>
      <vt:lpstr>О. Иоанн совершает вечернее богослужение </vt:lpstr>
      <vt:lpstr>Презентация PowerPoint</vt:lpstr>
      <vt:lpstr>Презентация PowerPoint</vt:lpstr>
      <vt:lpstr>О. Иоанн с будущими священниками отцом Алексеем и отцом Георгием   </vt:lpstr>
      <vt:lpstr>О. Иоанн совершает венчание  </vt:lpstr>
      <vt:lpstr>О. Иоанн на божественной литургии  совершает вход Евангелием  </vt:lpstr>
      <vt:lpstr>О. Иоанн совершает крещение детей </vt:lpstr>
      <vt:lpstr>Церковь в с.Малиновка</vt:lpstr>
      <vt:lpstr>Епископ   Ворсанофий </vt:lpstr>
      <vt:lpstr>4 августа 2013 года, после Божественной Литургии в новопосвященном храме села Малиновка, Митрополит Саранский и Мордовский Варсонофий посетил Вознесенский храм города Аркадака. Владыка совершил заупокойную литию по иеромонаху Иоанну (Гудкову) и иеромонаху Феофану (Гудкову). Их могилы находятся за алтарем храма.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Людок</dc:creator>
  <cp:lastModifiedBy>Павел</cp:lastModifiedBy>
  <cp:revision>29</cp:revision>
  <dcterms:created xsi:type="dcterms:W3CDTF">2013-12-19T01:44:29Z</dcterms:created>
  <dcterms:modified xsi:type="dcterms:W3CDTF">2016-01-16T05:46:35Z</dcterms:modified>
</cp:coreProperties>
</file>